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14"/>
  </p:handoutMasterIdLst>
  <p:sldIdLst>
    <p:sldId id="256" r:id="rId2"/>
    <p:sldId id="262" r:id="rId3"/>
    <p:sldId id="263" r:id="rId4"/>
    <p:sldId id="264" r:id="rId5"/>
    <p:sldId id="257" r:id="rId6"/>
    <p:sldId id="258" r:id="rId7"/>
    <p:sldId id="259" r:id="rId8"/>
    <p:sldId id="261" r:id="rId9"/>
    <p:sldId id="260" r:id="rId10"/>
    <p:sldId id="267" r:id="rId11"/>
    <p:sldId id="266" r:id="rId12"/>
    <p:sldId id="268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375"/>
  </p:normalViewPr>
  <p:slideViewPr>
    <p:cSldViewPr snapToGrid="0" snapToObjects="1">
      <p:cViewPr varScale="1">
        <p:scale>
          <a:sx n="76" d="100"/>
          <a:sy n="76" d="100"/>
        </p:scale>
        <p:origin x="142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handoutMaster" Target="handoutMasters/handoutMaster1.xml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6DE202-B3EF-B345-B40E-B16D3E073059}" type="datetimeFigureOut">
              <a:rPr lang="en-US" smtClean="0"/>
              <a:t>9/22/17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36A398-22FC-734D-AE08-8ACF24CEB7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8742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48A87A34-81AB-432B-8DAE-1953F412C126}" type="datetimeFigureOut">
              <a:rPr lang="en-US" dirty="0"/>
              <a:pPr/>
              <a:t>9/22/17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9/22/17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9/22/17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9/22/17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9/22/17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9/22/17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9/22/17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9/22/17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9/22/17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9/22/17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9/22/17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6</a:t>
            </a:r>
          </a:p>
          <a:p>
            <a:pPr lvl="6"/>
            <a:r>
              <a:rPr lang="en-US" dirty="0"/>
              <a:t>7</a:t>
            </a:r>
          </a:p>
          <a:p>
            <a:pPr lvl="7"/>
            <a:r>
              <a:rPr lang="en-US" dirty="0"/>
              <a:t>8</a:t>
            </a:r>
          </a:p>
          <a:p>
            <a:pPr lvl="8"/>
            <a:r>
              <a:rPr lang="en-US" dirty="0"/>
              <a:t>9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9/22/17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3"/>
            <a:ext cx="8679915" cy="3190763"/>
          </a:xfrm>
        </p:spPr>
        <p:txBody>
          <a:bodyPr>
            <a:noAutofit/>
          </a:bodyPr>
          <a:lstStyle/>
          <a:p>
            <a:r>
              <a:rPr lang="en-US" sz="8800" dirty="0" smtClean="0"/>
              <a:t>Mid-Term Report:</a:t>
            </a:r>
            <a:br>
              <a:rPr lang="en-US" sz="8800" dirty="0" smtClean="0"/>
            </a:br>
            <a:r>
              <a:rPr lang="en-US" sz="8800" dirty="0" smtClean="0"/>
              <a:t>Grab your iPads and Keyboards!</a:t>
            </a:r>
            <a:endParaRPr lang="en-US" sz="8800" dirty="0"/>
          </a:p>
        </p:txBody>
      </p:sp>
    </p:spTree>
    <p:extLst>
      <p:ext uri="{BB962C8B-B14F-4D97-AF65-F5344CB8AC3E}">
        <p14:creationId xmlns:p14="http://schemas.microsoft.com/office/powerpoint/2010/main" val="17814582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Paragraph </a:t>
            </a:r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25218" y="239151"/>
            <a:ext cx="6991643" cy="6372663"/>
          </a:xfrm>
        </p:spPr>
        <p:txBody>
          <a:bodyPr>
            <a:normAutofit/>
          </a:bodyPr>
          <a:lstStyle/>
          <a:p>
            <a:r>
              <a:rPr lang="en-US" sz="4000" dirty="0" smtClean="0"/>
              <a:t>What is something you will need to work on the rest of the year as far as</a:t>
            </a:r>
            <a:r>
              <a:rPr lang="mr-IN" sz="4000" dirty="0" smtClean="0"/>
              <a:t>…</a:t>
            </a:r>
            <a:r>
              <a:rPr lang="en-US" sz="4000" dirty="0" smtClean="0"/>
              <a:t> </a:t>
            </a:r>
          </a:p>
          <a:p>
            <a:pPr lvl="1"/>
            <a:r>
              <a:rPr lang="en-US" sz="3800" dirty="0" smtClean="0"/>
              <a:t>Reading?</a:t>
            </a:r>
          </a:p>
          <a:p>
            <a:pPr lvl="1"/>
            <a:r>
              <a:rPr lang="en-US" sz="3800" dirty="0" smtClean="0"/>
              <a:t>Writing?</a:t>
            </a:r>
          </a:p>
          <a:p>
            <a:pPr lvl="1"/>
            <a:r>
              <a:rPr lang="en-US" sz="3800" dirty="0" smtClean="0"/>
              <a:t>Anything else in this class?</a:t>
            </a:r>
          </a:p>
        </p:txBody>
      </p:sp>
    </p:spTree>
    <p:extLst>
      <p:ext uri="{BB962C8B-B14F-4D97-AF65-F5344CB8AC3E}">
        <p14:creationId xmlns:p14="http://schemas.microsoft.com/office/powerpoint/2010/main" val="72727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Paragraph </a:t>
            </a:r>
            <a:r>
              <a:rPr lang="en-US" dirty="0"/>
              <a:t>7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25218" y="239151"/>
            <a:ext cx="6991643" cy="6372663"/>
          </a:xfrm>
        </p:spPr>
        <p:txBody>
          <a:bodyPr>
            <a:normAutofit/>
          </a:bodyPr>
          <a:lstStyle/>
          <a:p>
            <a:r>
              <a:rPr lang="en-US" sz="4000" dirty="0" smtClean="0"/>
              <a:t>What is something you want Miss Giesler to know?  (Yes, this is mandatory)</a:t>
            </a:r>
            <a:endParaRPr lang="en-US" sz="3800" dirty="0" smtClean="0"/>
          </a:p>
        </p:txBody>
      </p:sp>
    </p:spTree>
    <p:extLst>
      <p:ext uri="{BB962C8B-B14F-4D97-AF65-F5344CB8AC3E}">
        <p14:creationId xmlns:p14="http://schemas.microsoft.com/office/powerpoint/2010/main" val="11155532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Finally</a:t>
            </a:r>
            <a:r>
              <a:rPr lang="mr-IN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25218" y="239151"/>
            <a:ext cx="6991643" cy="6372663"/>
          </a:xfrm>
        </p:spPr>
        <p:txBody>
          <a:bodyPr>
            <a:normAutofit/>
          </a:bodyPr>
          <a:lstStyle/>
          <a:p>
            <a:r>
              <a:rPr lang="en-US" sz="4000" dirty="0" smtClean="0"/>
              <a:t>We will upload these to Google Classroom tomorrow in class.</a:t>
            </a:r>
          </a:p>
          <a:p>
            <a:endParaRPr lang="en-US" sz="4000" dirty="0"/>
          </a:p>
          <a:p>
            <a:r>
              <a:rPr lang="en-US" sz="4000" dirty="0" smtClean="0"/>
              <a:t>Happy Writing!</a:t>
            </a:r>
            <a:endParaRPr lang="en-US" sz="3800" dirty="0" smtClean="0"/>
          </a:p>
        </p:txBody>
      </p:sp>
    </p:spTree>
    <p:extLst>
      <p:ext uri="{BB962C8B-B14F-4D97-AF65-F5344CB8AC3E}">
        <p14:creationId xmlns:p14="http://schemas.microsoft.com/office/powerpoint/2010/main" val="6109302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Formatting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Name your Document: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dirty="0" smtClean="0"/>
              <a:t>LastFirstMidtermQ1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2383584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Formatting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389467"/>
            <a:ext cx="6281873" cy="6045199"/>
          </a:xfrm>
        </p:spPr>
        <p:txBody>
          <a:bodyPr>
            <a:normAutofit/>
          </a:bodyPr>
          <a:lstStyle/>
          <a:p>
            <a:r>
              <a:rPr lang="en-US" sz="3600" dirty="0" smtClean="0"/>
              <a:t>Header—Page Number and Last Name (</a:t>
            </a:r>
            <a:r>
              <a:rPr lang="en-US" sz="3600" smtClean="0"/>
              <a:t>In Document Setup)</a:t>
            </a:r>
            <a:endParaRPr lang="en-US" sz="3600" dirty="0" smtClean="0"/>
          </a:p>
          <a:p>
            <a:r>
              <a:rPr lang="en-US" sz="3600" dirty="0" smtClean="0"/>
              <a:t>Heading:</a:t>
            </a:r>
          </a:p>
          <a:p>
            <a:pPr marL="0" indent="0">
              <a:buNone/>
            </a:pPr>
            <a:r>
              <a:rPr lang="en-US" sz="3600" dirty="0" smtClean="0"/>
              <a:t>Your Name</a:t>
            </a:r>
          </a:p>
          <a:p>
            <a:pPr marL="0" indent="0">
              <a:buNone/>
            </a:pPr>
            <a:r>
              <a:rPr lang="en-US" sz="3600" dirty="0" smtClean="0"/>
              <a:t>Miss Giesler</a:t>
            </a:r>
          </a:p>
          <a:p>
            <a:pPr marL="0" indent="0">
              <a:buNone/>
            </a:pPr>
            <a:r>
              <a:rPr lang="en-US" sz="3600" dirty="0" smtClean="0"/>
              <a:t>Midterm Report</a:t>
            </a:r>
          </a:p>
          <a:p>
            <a:pPr marL="0" indent="0">
              <a:buNone/>
            </a:pPr>
            <a:r>
              <a:rPr lang="en-US" sz="3600" dirty="0" smtClean="0"/>
              <a:t>September 28, 2017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786118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Formatting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389467"/>
            <a:ext cx="6281873" cy="6045199"/>
          </a:xfrm>
        </p:spPr>
        <p:txBody>
          <a:bodyPr>
            <a:normAutofit/>
          </a:bodyPr>
          <a:lstStyle/>
          <a:p>
            <a:r>
              <a:rPr lang="en-US" sz="3600" dirty="0" smtClean="0"/>
              <a:t>Center your Title</a:t>
            </a:r>
          </a:p>
          <a:p>
            <a:r>
              <a:rPr lang="en-US" sz="3600" dirty="0" smtClean="0"/>
              <a:t>Title it Midterm Report</a:t>
            </a:r>
          </a:p>
          <a:p>
            <a:r>
              <a:rPr lang="en-US" sz="3600" dirty="0" smtClean="0"/>
              <a:t>Indent first paragraph</a:t>
            </a:r>
          </a:p>
          <a:p>
            <a:r>
              <a:rPr lang="en-US" sz="3600" dirty="0" smtClean="0"/>
              <a:t>You’re ready to roll!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8901934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Paragraph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0813" y="803186"/>
            <a:ext cx="7272996" cy="5248622"/>
          </a:xfrm>
        </p:spPr>
        <p:txBody>
          <a:bodyPr>
            <a:noAutofit/>
          </a:bodyPr>
          <a:lstStyle/>
          <a:p>
            <a:r>
              <a:rPr lang="en-US" sz="4000" dirty="0" smtClean="0"/>
              <a:t>Talk about the beginning of the year so far.  </a:t>
            </a:r>
          </a:p>
          <a:p>
            <a:pPr lvl="1"/>
            <a:r>
              <a:rPr lang="en-US" sz="3600" dirty="0" smtClean="0"/>
              <a:t>What’s new this year with the school, yourself, classes, and/or </a:t>
            </a:r>
            <a:r>
              <a:rPr lang="en-US" sz="3600" dirty="0" err="1" smtClean="0"/>
              <a:t>extracurriculars</a:t>
            </a:r>
            <a:r>
              <a:rPr lang="en-US" sz="3600" dirty="0" smtClean="0"/>
              <a:t>?</a:t>
            </a:r>
          </a:p>
          <a:p>
            <a:pPr lvl="1"/>
            <a:r>
              <a:rPr lang="en-US" sz="3600" dirty="0" smtClean="0"/>
              <a:t>Have you started off well in classes?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7974580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Paragraph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What is something you have learned so far in </a:t>
            </a:r>
            <a:r>
              <a:rPr lang="en-US" sz="4000" i="1" dirty="0" smtClean="0"/>
              <a:t>each</a:t>
            </a:r>
            <a:r>
              <a:rPr lang="en-US" sz="4000" dirty="0" smtClean="0"/>
              <a:t> class?</a:t>
            </a:r>
          </a:p>
        </p:txBody>
      </p:sp>
    </p:spTree>
    <p:extLst>
      <p:ext uri="{BB962C8B-B14F-4D97-AF65-F5344CB8AC3E}">
        <p14:creationId xmlns:p14="http://schemas.microsoft.com/office/powerpoint/2010/main" val="10860222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Paragraph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What is your favorite class so far?  Why?</a:t>
            </a:r>
          </a:p>
          <a:p>
            <a:r>
              <a:rPr lang="en-US" sz="4000" dirty="0" smtClean="0"/>
              <a:t>Least favorite? Why?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7126538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Paragraph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What is something you are looking forward to this year?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5049475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Paragraph 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25218" y="239151"/>
            <a:ext cx="6991643" cy="6372663"/>
          </a:xfrm>
        </p:spPr>
        <p:txBody>
          <a:bodyPr>
            <a:normAutofit/>
          </a:bodyPr>
          <a:lstStyle/>
          <a:p>
            <a:r>
              <a:rPr lang="en-US" sz="4000" dirty="0" smtClean="0"/>
              <a:t>What is something you will need to work on the rest of the year as far as</a:t>
            </a:r>
            <a:r>
              <a:rPr lang="mr-IN" sz="4000" dirty="0" smtClean="0"/>
              <a:t>…</a:t>
            </a:r>
            <a:r>
              <a:rPr lang="en-US" sz="4000" dirty="0" smtClean="0"/>
              <a:t> </a:t>
            </a:r>
          </a:p>
          <a:p>
            <a:pPr lvl="1"/>
            <a:r>
              <a:rPr lang="en-US" sz="3800" dirty="0"/>
              <a:t>C</a:t>
            </a:r>
            <a:r>
              <a:rPr lang="en-US" sz="3800" dirty="0" smtClean="0"/>
              <a:t>lasses?</a:t>
            </a:r>
          </a:p>
          <a:p>
            <a:pPr lvl="1"/>
            <a:r>
              <a:rPr lang="en-US" sz="3800" dirty="0" smtClean="0"/>
              <a:t>Behavior?</a:t>
            </a:r>
          </a:p>
          <a:p>
            <a:pPr lvl="1"/>
            <a:r>
              <a:rPr lang="en-US" sz="3800" dirty="0" err="1" smtClean="0"/>
              <a:t>Extracurriculars</a:t>
            </a:r>
            <a:r>
              <a:rPr lang="en-US" sz="3800" dirty="0" smtClean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976153349"/>
      </p:ext>
    </p:extLst>
  </p:cSld>
  <p:clrMapOvr>
    <a:masterClrMapping/>
  </p:clrMapOvr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81B02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FC5A1A"/>
      </a:hlink>
      <a:folHlink>
        <a:srgbClr val="B49E74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508F7963-D0B5-43F7-BB2C-FCE3009C08E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Atlas</Template>
  <TotalTime>74</TotalTime>
  <Words>218</Words>
  <Application>Microsoft Macintosh PowerPoint</Application>
  <PresentationFormat>Widescreen</PresentationFormat>
  <Paragraphs>44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Calibri</vt:lpstr>
      <vt:lpstr>Calibri Light</vt:lpstr>
      <vt:lpstr>Mangal</vt:lpstr>
      <vt:lpstr>Rockwell</vt:lpstr>
      <vt:lpstr>Wingdings</vt:lpstr>
      <vt:lpstr>Atlas</vt:lpstr>
      <vt:lpstr>Mid-Term Report: Grab your iPads and Keyboards!</vt:lpstr>
      <vt:lpstr>Formatting</vt:lpstr>
      <vt:lpstr>Formatting</vt:lpstr>
      <vt:lpstr>Formatting</vt:lpstr>
      <vt:lpstr>Paragraph 1</vt:lpstr>
      <vt:lpstr>Paragraph 2</vt:lpstr>
      <vt:lpstr>Paragraph 3</vt:lpstr>
      <vt:lpstr>Paragraph 4</vt:lpstr>
      <vt:lpstr>Paragraph 5</vt:lpstr>
      <vt:lpstr>Paragraph 6</vt:lpstr>
      <vt:lpstr>Paragraph 7</vt:lpstr>
      <vt:lpstr>Finally…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Grab a Chromebook!</dc:title>
  <dc:creator>Meyer, Cari</dc:creator>
  <cp:lastModifiedBy>Giesler, Amy</cp:lastModifiedBy>
  <cp:revision>6</cp:revision>
  <cp:lastPrinted>2017-09-22T14:18:33Z</cp:lastPrinted>
  <dcterms:created xsi:type="dcterms:W3CDTF">2017-09-20T12:21:24Z</dcterms:created>
  <dcterms:modified xsi:type="dcterms:W3CDTF">2017-09-22T15:15:32Z</dcterms:modified>
</cp:coreProperties>
</file>