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 snapToGrid="0" snapToObjects="1">
      <p:cViewPr varScale="1">
        <p:scale>
          <a:sx n="76" d="100"/>
          <a:sy n="76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Pow Wow at the End of the World”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Sherman Alexie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Just listen to the text.  Don’t write anything, don’t make any assumptions.  Just</a:t>
            </a:r>
            <a:r>
              <a:rPr lang="mr-IN" sz="4000" dirty="0" smtClean="0"/>
              <a:t>…</a:t>
            </a:r>
            <a:r>
              <a:rPr lang="en-US" sz="4000" dirty="0" smtClean="0"/>
              <a:t>listen.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91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7467" y="2353733"/>
            <a:ext cx="1134533" cy="626534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53733"/>
            <a:ext cx="9613861" cy="3599316"/>
          </a:xfrm>
          <a:noFill/>
        </p:spPr>
        <p:txBody>
          <a:bodyPr>
            <a:normAutofit/>
          </a:bodyPr>
          <a:lstStyle/>
          <a:p>
            <a:r>
              <a:rPr lang="en-US" sz="4000" dirty="0" smtClean="0"/>
              <a:t>Put a box around words, phrases, or ideas that you don’t understand or are unfamiliar to you.</a:t>
            </a:r>
          </a:p>
          <a:p>
            <a:r>
              <a:rPr lang="en-US" sz="4000" dirty="0" smtClean="0"/>
              <a:t>Research those and </a:t>
            </a:r>
            <a:r>
              <a:rPr lang="en-US" sz="4000" i="1" dirty="0" smtClean="0"/>
              <a:t>annotate</a:t>
            </a:r>
            <a:r>
              <a:rPr lang="en-US" sz="4000" dirty="0" smtClean="0"/>
              <a:t> in the text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74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Time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Read silently</a:t>
            </a:r>
          </a:p>
          <a:p>
            <a:r>
              <a:rPr lang="en-US" sz="4000" u="sng" dirty="0" smtClean="0"/>
              <a:t>Underline</a:t>
            </a:r>
            <a:r>
              <a:rPr lang="en-US" sz="4000" dirty="0" smtClean="0"/>
              <a:t> words or phrases that stick out at you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5692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Time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whole class will read the poem aloud—but only the words and phrases you </a:t>
            </a:r>
            <a:r>
              <a:rPr lang="en-US" sz="4000" u="sng" dirty="0" smtClean="0"/>
              <a:t>underlined</a:t>
            </a:r>
          </a:p>
          <a:p>
            <a:r>
              <a:rPr lang="en-US" sz="4000" dirty="0" smtClean="0"/>
              <a:t>Now, go back and </a:t>
            </a:r>
            <a:r>
              <a:rPr lang="en-US" sz="4000" i="1" dirty="0" smtClean="0"/>
              <a:t>annotate </a:t>
            </a:r>
            <a:r>
              <a:rPr lang="en-US" sz="4000" dirty="0" smtClean="0"/>
              <a:t> why you underlined those phrases—why are they important?  What do they say?</a:t>
            </a:r>
          </a:p>
          <a:p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5806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your highlighter, highlight AND annotate the following:</a:t>
            </a:r>
          </a:p>
          <a:p>
            <a:r>
              <a:rPr lang="en-US" sz="4000" dirty="0" smtClean="0"/>
              <a:t>Symbolism or figurative language</a:t>
            </a:r>
          </a:p>
          <a:p>
            <a:r>
              <a:rPr lang="en-US" sz="4000" dirty="0" smtClean="0"/>
              <a:t>Speaker’s feelings about the dam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3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980267"/>
            <a:ext cx="10427946" cy="3572932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Examples:</a:t>
            </a:r>
          </a:p>
          <a:p>
            <a:r>
              <a:rPr lang="en-US" sz="4000" dirty="0" smtClean="0"/>
              <a:t>What does the text mean/say when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r>
              <a:rPr lang="en-US" sz="4000" dirty="0" smtClean="0"/>
              <a:t>How did you feel when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r>
              <a:rPr lang="en-US" sz="4000" dirty="0" smtClean="0"/>
              <a:t>Do you agree with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What is the purpose of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r>
              <a:rPr lang="en-US" sz="4000" dirty="0" smtClean="0"/>
              <a:t>What would happen if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r>
              <a:rPr lang="en-US" sz="4000" dirty="0" smtClean="0"/>
              <a:t>Do you believe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r>
              <a:rPr lang="en-US" sz="4000" dirty="0" smtClean="0"/>
              <a:t>Why does</a:t>
            </a:r>
            <a:r>
              <a:rPr lang="mr-IN" sz="4000" dirty="0" smtClean="0"/>
              <a:t>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0321" y="2116667"/>
            <a:ext cx="11291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Write two open-ended questions to bring to tomorrow’s Seminar.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88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107</TotalTime>
  <Words>190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Mangal</vt:lpstr>
      <vt:lpstr>Trebuchet MS</vt:lpstr>
      <vt:lpstr>Arial</vt:lpstr>
      <vt:lpstr>Berlin</vt:lpstr>
      <vt:lpstr>“The Pow Wow at the End of the World”</vt:lpstr>
      <vt:lpstr>1st Time Through</vt:lpstr>
      <vt:lpstr>2nd Time Through</vt:lpstr>
      <vt:lpstr>3rd Time Through</vt:lpstr>
      <vt:lpstr>4th Time Through</vt:lpstr>
      <vt:lpstr>Last Time Through</vt:lpstr>
      <vt:lpstr>Finally…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Pow Wow at the End of the World”</dc:title>
  <dc:creator>Giesler, Amy</dc:creator>
  <cp:lastModifiedBy>Giesler, Amy</cp:lastModifiedBy>
  <cp:revision>4</cp:revision>
  <dcterms:created xsi:type="dcterms:W3CDTF">2017-10-04T13:24:45Z</dcterms:created>
  <dcterms:modified xsi:type="dcterms:W3CDTF">2017-10-05T18:01:32Z</dcterms:modified>
</cp:coreProperties>
</file>