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3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519"/>
            <a:ext cx="12206937" cy="6885519"/>
          </a:xfrm>
        </p:spPr>
      </p:pic>
    </p:spTree>
    <p:extLst>
      <p:ext uri="{BB962C8B-B14F-4D97-AF65-F5344CB8AC3E}">
        <p14:creationId xmlns:p14="http://schemas.microsoft.com/office/powerpoint/2010/main" val="9256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Go to: </a:t>
            </a:r>
          </a:p>
          <a:p>
            <a:pPr marL="0" indent="0">
              <a:buNone/>
            </a:pPr>
            <a:r>
              <a:rPr lang="en-US" sz="5400" dirty="0"/>
              <a:t>	</a:t>
            </a:r>
            <a:r>
              <a:rPr lang="en-US" sz="5400" dirty="0" err="1" smtClean="0"/>
              <a:t>My.HRW.com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05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11159067" cy="680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Please add this link to your Home Screen</a:t>
            </a:r>
          </a:p>
          <a:p>
            <a:r>
              <a:rPr lang="en-US" sz="4000" dirty="0" smtClean="0"/>
              <a:t>You may name it “HRW” or “Collections”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34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Username:</a:t>
            </a:r>
          </a:p>
          <a:p>
            <a:pPr lvl="1"/>
            <a:r>
              <a:rPr lang="en-US" sz="4800" dirty="0" smtClean="0"/>
              <a:t>“L” + Lunch number</a:t>
            </a:r>
          </a:p>
          <a:p>
            <a:pPr lvl="1"/>
            <a:r>
              <a:rPr lang="en-US" sz="4800" dirty="0" smtClean="0"/>
              <a:t>Example: L12345</a:t>
            </a:r>
          </a:p>
        </p:txBody>
      </p:sp>
    </p:spTree>
    <p:extLst>
      <p:ext uri="{BB962C8B-B14F-4D97-AF65-F5344CB8AC3E}">
        <p14:creationId xmlns:p14="http://schemas.microsoft.com/office/powerpoint/2010/main" val="13280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2150533"/>
            <a:ext cx="11243733" cy="440266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Password:</a:t>
            </a:r>
          </a:p>
          <a:p>
            <a:pPr lvl="1"/>
            <a:r>
              <a:rPr lang="en-US" sz="4800" dirty="0" smtClean="0"/>
              <a:t>First Name; Capitalize the first letter</a:t>
            </a:r>
          </a:p>
          <a:p>
            <a:pPr lvl="1"/>
            <a:r>
              <a:rPr lang="en-US" sz="4800" dirty="0" smtClean="0"/>
              <a:t>Example: Caleb, Jordan, Wyatt</a:t>
            </a:r>
          </a:p>
          <a:p>
            <a:r>
              <a:rPr lang="en-US" sz="5000" dirty="0" smtClean="0"/>
              <a:t>If your name is less than </a:t>
            </a:r>
            <a:r>
              <a:rPr lang="en-US" sz="5000" b="1" dirty="0" smtClean="0"/>
              <a:t>FIVE</a:t>
            </a:r>
            <a:r>
              <a:rPr lang="en-US" sz="5000" dirty="0" smtClean="0"/>
              <a:t> letters, add in letters from your last name</a:t>
            </a:r>
          </a:p>
          <a:p>
            <a:pPr lvl="1"/>
            <a:r>
              <a:rPr lang="en-US" sz="4800" dirty="0" smtClean="0"/>
              <a:t>Ex: </a:t>
            </a:r>
            <a:r>
              <a:rPr lang="en-US" sz="4800" dirty="0" err="1" smtClean="0"/>
              <a:t>RyanC</a:t>
            </a:r>
            <a:r>
              <a:rPr lang="en-US" sz="4800" dirty="0" smtClean="0"/>
              <a:t>, </a:t>
            </a:r>
            <a:r>
              <a:rPr lang="en-US" sz="4800" dirty="0" err="1" smtClean="0"/>
              <a:t>NoahM</a:t>
            </a:r>
            <a:r>
              <a:rPr lang="en-US" sz="4800" dirty="0" smtClean="0"/>
              <a:t>, </a:t>
            </a:r>
            <a:r>
              <a:rPr lang="en-US" sz="4800" dirty="0" err="1" smtClean="0"/>
              <a:t>MyaSp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04791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2150533"/>
            <a:ext cx="11243733" cy="4402667"/>
          </a:xfrm>
        </p:spPr>
        <p:txBody>
          <a:bodyPr>
            <a:normAutofit fontScale="85000" lnSpcReduction="10000"/>
          </a:bodyPr>
          <a:lstStyle/>
          <a:p>
            <a:r>
              <a:rPr lang="en-US" sz="5400" dirty="0" smtClean="0"/>
              <a:t>Password:</a:t>
            </a:r>
          </a:p>
          <a:p>
            <a:pPr lvl="1"/>
            <a:r>
              <a:rPr lang="en-US" sz="4800" dirty="0" smtClean="0"/>
              <a:t>First Name; Capitalize the first letter</a:t>
            </a:r>
          </a:p>
          <a:p>
            <a:pPr lvl="1"/>
            <a:r>
              <a:rPr lang="en-US" sz="4800" dirty="0" smtClean="0"/>
              <a:t>Example: Victoria, Abigail, Jordan</a:t>
            </a:r>
          </a:p>
          <a:p>
            <a:pPr lvl="1"/>
            <a:r>
              <a:rPr lang="en-US" sz="5000" dirty="0" smtClean="0"/>
              <a:t>If your name is less than </a:t>
            </a:r>
            <a:r>
              <a:rPr lang="en-US" sz="5000" b="1" dirty="0" smtClean="0"/>
              <a:t>FIVE</a:t>
            </a:r>
            <a:r>
              <a:rPr lang="en-US" sz="5000" dirty="0" smtClean="0"/>
              <a:t> letters, add in letters from your last name</a:t>
            </a:r>
          </a:p>
          <a:p>
            <a:pPr lvl="1"/>
            <a:r>
              <a:rPr lang="en-US" sz="4800" dirty="0" smtClean="0"/>
              <a:t>Ex: </a:t>
            </a:r>
            <a:r>
              <a:rPr lang="en-US" sz="4800" dirty="0" err="1" smtClean="0"/>
              <a:t>CodyC</a:t>
            </a:r>
            <a:r>
              <a:rPr lang="en-US" sz="4800" dirty="0" smtClean="0"/>
              <a:t>, </a:t>
            </a:r>
            <a:r>
              <a:rPr lang="en-US" sz="4800" dirty="0" err="1" smtClean="0"/>
              <a:t>KaraM</a:t>
            </a:r>
            <a:r>
              <a:rPr lang="en-US" sz="4800" dirty="0" smtClean="0"/>
              <a:t>, </a:t>
            </a:r>
            <a:r>
              <a:rPr lang="en-US" sz="4800" dirty="0" err="1" smtClean="0"/>
              <a:t>JohnR</a:t>
            </a:r>
            <a:r>
              <a:rPr lang="en-US" sz="4800" dirty="0" smtClean="0"/>
              <a:t>, </a:t>
            </a:r>
            <a:r>
              <a:rPr lang="en-US" sz="4800" dirty="0" err="1" smtClean="0"/>
              <a:t>ReedS</a:t>
            </a:r>
            <a:r>
              <a:rPr lang="en-US" sz="4800" dirty="0" smtClean="0"/>
              <a:t>, </a:t>
            </a:r>
            <a:r>
              <a:rPr lang="en-US" sz="4800" dirty="0" err="1" smtClean="0"/>
              <a:t>PaulT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35267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981199"/>
            <a:ext cx="11243733" cy="4876801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Password:</a:t>
            </a:r>
          </a:p>
          <a:p>
            <a:pPr lvl="1"/>
            <a:r>
              <a:rPr lang="en-US" sz="4800" dirty="0" smtClean="0"/>
              <a:t>First Name; Capitalize the first letter</a:t>
            </a:r>
          </a:p>
          <a:p>
            <a:pPr lvl="1"/>
            <a:r>
              <a:rPr lang="en-US" sz="4800" dirty="0" smtClean="0"/>
              <a:t>Example: Katelyn, William, Carson</a:t>
            </a:r>
          </a:p>
          <a:p>
            <a:pPr lvl="1"/>
            <a:r>
              <a:rPr lang="en-US" sz="5000" dirty="0" smtClean="0"/>
              <a:t>If your name is less than </a:t>
            </a:r>
            <a:r>
              <a:rPr lang="en-US" sz="5000" b="1" dirty="0" smtClean="0"/>
              <a:t>FIVE</a:t>
            </a:r>
            <a:r>
              <a:rPr lang="en-US" sz="5000" dirty="0" smtClean="0"/>
              <a:t> letters, add in letters from your last name</a:t>
            </a:r>
          </a:p>
          <a:p>
            <a:pPr lvl="1"/>
            <a:r>
              <a:rPr lang="en-US" sz="4800" dirty="0" smtClean="0"/>
              <a:t>Ex: </a:t>
            </a:r>
            <a:r>
              <a:rPr lang="en-US" sz="4800" dirty="0" err="1" smtClean="0"/>
              <a:t>EmmaD</a:t>
            </a:r>
            <a:r>
              <a:rPr lang="en-US" sz="4800" dirty="0" smtClean="0"/>
              <a:t>, </a:t>
            </a:r>
            <a:r>
              <a:rPr lang="en-US" sz="4800" dirty="0" err="1" smtClean="0"/>
              <a:t>EliDr</a:t>
            </a:r>
            <a:r>
              <a:rPr lang="en-US" sz="4800" dirty="0" smtClean="0"/>
              <a:t>, </a:t>
            </a:r>
            <a:r>
              <a:rPr lang="en-US" sz="4800" dirty="0" err="1" smtClean="0"/>
              <a:t>JadaF</a:t>
            </a:r>
            <a:r>
              <a:rPr lang="en-US" sz="4800" dirty="0" smtClean="0"/>
              <a:t>, </a:t>
            </a:r>
            <a:r>
              <a:rPr lang="en-US" sz="4800" dirty="0" err="1" smtClean="0"/>
              <a:t>KoleS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1179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" y="0"/>
            <a:ext cx="12192932" cy="7264400"/>
          </a:xfrm>
        </p:spPr>
      </p:pic>
      <p:sp>
        <p:nvSpPr>
          <p:cNvPr id="9" name="Right Arrow 8"/>
          <p:cNvSpPr/>
          <p:nvPr/>
        </p:nvSpPr>
        <p:spPr>
          <a:xfrm rot="18245194">
            <a:off x="1557868" y="3598636"/>
            <a:ext cx="3691467" cy="221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95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1479</TotalTime>
  <Words>168</Words>
  <Application>Microsoft Macintosh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Wingdings 3</vt:lpstr>
      <vt:lpstr>Arial</vt:lpstr>
      <vt:lpstr>Ion Boardroom</vt:lpstr>
      <vt:lpstr>Collections</vt:lpstr>
      <vt:lpstr>Website </vt:lpstr>
      <vt:lpstr>PowerPoint Presentation</vt:lpstr>
      <vt:lpstr>Home Screen</vt:lpstr>
      <vt:lpstr>Log In</vt:lpstr>
      <vt:lpstr>Log In</vt:lpstr>
      <vt:lpstr>Log In</vt:lpstr>
      <vt:lpstr>Log 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creator>Giesler, Amy</dc:creator>
  <cp:lastModifiedBy>Giesler, Amy</cp:lastModifiedBy>
  <cp:revision>11</cp:revision>
  <dcterms:created xsi:type="dcterms:W3CDTF">2017-09-06T18:37:29Z</dcterms:created>
  <dcterms:modified xsi:type="dcterms:W3CDTF">2017-09-14T20:22:47Z</dcterms:modified>
</cp:coreProperties>
</file>